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65BE7-F7BD-4F85-B3E2-945DB949CBB0}" type="datetimeFigureOut">
              <a:rPr lang="en-SG" smtClean="0"/>
              <a:t>25/4/2011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991A3-0E9C-4F68-BCA9-627BCDC1E1FE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n.wikipedia.org/wiki/File:Impossible_staircase.sv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oogle.com.sg/imgres?imgurl=http://www.newopticalillusions.com/wp-content/uploads/2007/10/face-optical-illusions.jpg&amp;imgrefurl=http://www.newopticalillusions.com/funny-optical-illusions/face-or-hands-optical-illusions/&amp;h=390&amp;w=358&amp;sz=7&amp;tbnid=sEPvHSHqo8vcfM:&amp;tbnh=123&amp;tbnw=113&amp;prev=/search%3Fq%3Doptical%2Billusions%26tbm%3Disch%26tbo%3Du&amp;zoom=1&amp;q=optical+illusions&amp;hl=en&amp;usg=__6bl3tD5dqO-sVGtf7nr5uihcLp4=&amp;sa=X&amp;ei=r2-1Tem9AtGJrAf9nOHIDQ&amp;ved=0CC4Q9QEwA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470025"/>
          </a:xfrm>
        </p:spPr>
        <p:txBody>
          <a:bodyPr/>
          <a:lstStyle/>
          <a:p>
            <a:r>
              <a:rPr lang="en-US" dirty="0" smtClean="0"/>
              <a:t>Optical Illusions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1700808"/>
            <a:ext cx="6400800" cy="1752600"/>
          </a:xfrm>
        </p:spPr>
        <p:txBody>
          <a:bodyPr/>
          <a:lstStyle/>
          <a:p>
            <a:r>
              <a:rPr lang="en-US" dirty="0" smtClean="0"/>
              <a:t>This one’s kind of spooky…</a:t>
            </a:r>
            <a:endParaRPr lang="en-SG" dirty="0"/>
          </a:p>
        </p:txBody>
      </p:sp>
      <p:pic>
        <p:nvPicPr>
          <p:cNvPr id="1026" name="Picture 2" descr="A skull or a woman looking into a vanity mirror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348880"/>
            <a:ext cx="1524000" cy="1524001"/>
          </a:xfrm>
          <a:prstGeom prst="rect">
            <a:avLst/>
          </a:prstGeom>
          <a:noFill/>
        </p:spPr>
      </p:pic>
      <p:pic>
        <p:nvPicPr>
          <p:cNvPr id="1028" name="Picture 4" descr="native american profile, or Eskimo entering a ca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365104"/>
            <a:ext cx="1685925" cy="23336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75656" y="1628800"/>
            <a:ext cx="6048672" cy="2592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1030" name="Picture 6" descr="Two faces, or one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581128"/>
            <a:ext cx="1666875" cy="196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540568" y="3861048"/>
            <a:ext cx="6400800" cy="1752600"/>
          </a:xfrm>
        </p:spPr>
        <p:txBody>
          <a:bodyPr/>
          <a:lstStyle/>
          <a:p>
            <a:r>
              <a:rPr lang="en-US" dirty="0" smtClean="0"/>
              <a:t>What do you see?</a:t>
            </a:r>
            <a:endParaRPr lang="en-SG" dirty="0"/>
          </a:p>
        </p:txBody>
      </p:sp>
      <p:sp>
        <p:nvSpPr>
          <p:cNvPr id="4098" name="AutoShape 2" descr="one or two people?"/>
          <p:cNvSpPr>
            <a:spLocks noChangeAspect="1" noChangeArrowheads="1"/>
          </p:cNvSpPr>
          <p:nvPr/>
        </p:nvSpPr>
        <p:spPr bwMode="auto">
          <a:xfrm>
            <a:off x="155575" y="-1995488"/>
            <a:ext cx="3257550" cy="4162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4100" name="AutoShape 4" descr="Which figure would measure the tallest?"/>
          <p:cNvSpPr>
            <a:spLocks noChangeAspect="1" noChangeArrowheads="1"/>
          </p:cNvSpPr>
          <p:nvPr/>
        </p:nvSpPr>
        <p:spPr bwMode="auto">
          <a:xfrm>
            <a:off x="155575" y="-1143000"/>
            <a:ext cx="381000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4102" name="Picture 6" descr="splotches or a word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65104"/>
            <a:ext cx="3324225" cy="127635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11560" y="3789040"/>
            <a:ext cx="4176464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104" name="AutoShape 8" descr="circles"/>
          <p:cNvSpPr>
            <a:spLocks noChangeAspect="1" noChangeArrowheads="1"/>
          </p:cNvSpPr>
          <p:nvPr/>
        </p:nvSpPr>
        <p:spPr bwMode="auto">
          <a:xfrm>
            <a:off x="155575" y="-547688"/>
            <a:ext cx="1905000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4106" name="AutoShape 10" descr="How many horses?"/>
          <p:cNvSpPr>
            <a:spLocks noChangeAspect="1" noChangeArrowheads="1"/>
          </p:cNvSpPr>
          <p:nvPr/>
        </p:nvSpPr>
        <p:spPr bwMode="auto">
          <a:xfrm>
            <a:off x="155575" y="-3138488"/>
            <a:ext cx="6067425" cy="6543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4108" name="AutoShape 12" descr="A disappearing column"/>
          <p:cNvSpPr>
            <a:spLocks noChangeAspect="1" noChangeArrowheads="1"/>
          </p:cNvSpPr>
          <p:nvPr/>
        </p:nvSpPr>
        <p:spPr bwMode="auto">
          <a:xfrm>
            <a:off x="155575" y="-1843088"/>
            <a:ext cx="2895600" cy="3848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4110" name="Picture 14" descr="impossible cr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84984"/>
            <a:ext cx="2886075" cy="2971801"/>
          </a:xfrm>
          <a:prstGeom prst="rect">
            <a:avLst/>
          </a:prstGeom>
          <a:noFill/>
        </p:spPr>
      </p:pic>
      <p:sp>
        <p:nvSpPr>
          <p:cNvPr id="4112" name="AutoShape 16" descr="nature picture full of faces"/>
          <p:cNvSpPr>
            <a:spLocks noChangeAspect="1" noChangeArrowheads="1"/>
          </p:cNvSpPr>
          <p:nvPr/>
        </p:nvSpPr>
        <p:spPr bwMode="auto">
          <a:xfrm>
            <a:off x="155575" y="-1309688"/>
            <a:ext cx="5553075" cy="2743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4114" name="Picture 18" descr="two old faces, or a musical street sce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6632"/>
            <a:ext cx="4286250" cy="3209926"/>
          </a:xfrm>
          <a:prstGeom prst="rect">
            <a:avLst/>
          </a:prstGeom>
          <a:noFill/>
        </p:spPr>
      </p:pic>
      <p:pic>
        <p:nvPicPr>
          <p:cNvPr id="4116" name="Picture 20" descr="a picture of a musician playing to faces or pla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245745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15362" name="AutoShape 2" descr="a mountain stream or a city street"/>
          <p:cNvSpPr>
            <a:spLocks noChangeAspect="1" noChangeArrowheads="1"/>
          </p:cNvSpPr>
          <p:nvPr/>
        </p:nvSpPr>
        <p:spPr bwMode="auto">
          <a:xfrm>
            <a:off x="155575" y="-1957388"/>
            <a:ext cx="3048000" cy="4086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5364" name="AutoShape 4" descr="a ring that doesn't flow properly"/>
          <p:cNvSpPr>
            <a:spLocks noChangeAspect="1" noChangeArrowheads="1"/>
          </p:cNvSpPr>
          <p:nvPr/>
        </p:nvSpPr>
        <p:spPr bwMode="auto">
          <a:xfrm>
            <a:off x="155575" y="-944563"/>
            <a:ext cx="3448050" cy="1971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15366" name="Picture 6" descr="ships and clouds that run toge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88640"/>
            <a:ext cx="4286250" cy="2143125"/>
          </a:xfrm>
          <a:prstGeom prst="rect">
            <a:avLst/>
          </a:prstGeom>
          <a:noFill/>
        </p:spPr>
      </p:pic>
      <p:pic>
        <p:nvPicPr>
          <p:cNvPr id="15368" name="Picture 8" descr="people and puzzles mixed toget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420888"/>
            <a:ext cx="4286250" cy="4257675"/>
          </a:xfrm>
          <a:prstGeom prst="rect">
            <a:avLst/>
          </a:prstGeom>
          <a:noFill/>
        </p:spPr>
      </p:pic>
      <p:pic>
        <p:nvPicPr>
          <p:cNvPr id="15370" name="Picture 10" descr="red square illu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509120"/>
            <a:ext cx="2133600" cy="2047876"/>
          </a:xfrm>
          <a:prstGeom prst="rect">
            <a:avLst/>
          </a:prstGeom>
          <a:noFill/>
        </p:spPr>
      </p:pic>
      <p:pic>
        <p:nvPicPr>
          <p:cNvPr id="15372" name="Picture 12" descr="arrows are same lengt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188640"/>
            <a:ext cx="942975" cy="952500"/>
          </a:xfrm>
          <a:prstGeom prst="rect">
            <a:avLst/>
          </a:prstGeom>
          <a:noFill/>
        </p:spPr>
      </p:pic>
      <p:sp>
        <p:nvSpPr>
          <p:cNvPr id="15374" name="AutoShape 14" descr="Reversing staircase illusion"/>
          <p:cNvSpPr>
            <a:spLocks noChangeAspect="1" noChangeArrowheads="1"/>
          </p:cNvSpPr>
          <p:nvPr/>
        </p:nvSpPr>
        <p:spPr bwMode="auto">
          <a:xfrm>
            <a:off x="155575" y="-1989138"/>
            <a:ext cx="2838450" cy="4152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5376" name="AutoShape 16" descr="a mountain stream or a city street"/>
          <p:cNvSpPr>
            <a:spLocks noChangeAspect="1" noChangeArrowheads="1"/>
          </p:cNvSpPr>
          <p:nvPr/>
        </p:nvSpPr>
        <p:spPr bwMode="auto">
          <a:xfrm>
            <a:off x="155575" y="-1957388"/>
            <a:ext cx="3048000" cy="4086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pic>
        <p:nvPicPr>
          <p:cNvPr id="12" name="Picture 14" descr="impossible cra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268760"/>
            <a:ext cx="2886075" cy="297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470025"/>
          </a:xfrm>
        </p:spPr>
        <p:txBody>
          <a:bodyPr/>
          <a:lstStyle/>
          <a:p>
            <a:r>
              <a:rPr lang="en-US" dirty="0" smtClean="0"/>
              <a:t>Check out these websites</a:t>
            </a: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653136"/>
            <a:ext cx="6400800" cy="1752600"/>
          </a:xfrm>
        </p:spPr>
        <p:txBody>
          <a:bodyPr>
            <a:normAutofit/>
          </a:bodyPr>
          <a:lstStyle/>
          <a:p>
            <a:r>
              <a:rPr lang="en-SG" sz="1600" dirty="0" smtClean="0"/>
              <a:t>http://www.sandlotscience.com/Illusion_Jump_Main/Master_Jump.htm</a:t>
            </a:r>
            <a:endParaRPr lang="en-SG" sz="1600" dirty="0"/>
          </a:p>
        </p:txBody>
      </p:sp>
      <p:pic>
        <p:nvPicPr>
          <p:cNvPr id="16386" name="Picture 2" descr="http://64.19.142.10/upload.wikimedia.org/wikipedia/commons/thumb/3/34/Impossible_staircase.svg/220px-Impossible_staircase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095500" cy="15906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699792" y="5085184"/>
            <a:ext cx="3647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SG" dirty="0" smtClean="0"/>
              <a:t>http://www.123opticalillusions.com/</a:t>
            </a:r>
            <a:endParaRPr lang="en-SG" dirty="0"/>
          </a:p>
        </p:txBody>
      </p:sp>
      <p:sp>
        <p:nvSpPr>
          <p:cNvPr id="16388" name="AutoShape 4" descr="data:image/jpg;base64,/9j/4AAQSkZJRgABAQAAAQABAAD/2wBDAAkGBwgHBgkIBwgKCgkLDRYPDQwMDRsUFRAWIB0iIiAdHx8kKDQsJCYxJx8fLT0tMTU3Ojo6Iys/RD84QzQ5Ojf/2wBDAQoKCg0MDRoPDxo3JR8lNzc3Nzc3Nzc3Nzc3Nzc3Nzc3Nzc3Nzc3Nzc3Nzc3Nzc3Nzc3Nzc3Nzc3Nzc3Nzc3Nzf/wAARCABeAFYDASIAAhEBAxEB/8QAGwAAAQUBAQAAAAAAAAAAAAAABAACAwUGBwH/xAAzEAACAQMCBAQFAgYDAAAAAAABAgMABBESIQUxQVEGEyJhcYGRofAyQhQzscHR4RUj0v/EABoBAAMBAQEBAAAAAAAAAAAAAAMEBQIBBgD/xAAlEQACAQQCAgICAwAAAAAAAAABAgADERIhBDETQSJhFFEykbH/2gAMAwEAAhEDEQA/ALkx5paDRGnFeFabDRW0F00Lf3C2kWpsa2BCKf3EVZBNRANZvxRIz3iw+p4UXYKM6W69O2Kmczn+OoKKdnZ+pS4PBFUeR+v9jU45bywvDeQgbYbSd/oaH/hIHGq3u4/hJgEfnwqsuBrCKrrMOZGnS6+1QyhmKBfWpOCzbMnsam4M7ZBjcy2AiLjiLSwN9d8Pl0SMWTmMnUpHsatbLi8d0BGHaNuWnOxrLy3i+XHHMAEON+xO2fh3ppZY2XmrKcffY1Qo16iizbkzk8WmxLLqbZCyt6OfcjNJoppd2J+JofhV81zbBwcMDpYe9FyO7c2+VUrltrIxAU2aCtHg/qFKnlcUqJuZ1L8K3Y/SvTG2M6W29qmDHuaiurqW3t5ZVDPoQsFHM4pcuQLw6pc2lRxTib2BVIoTIzdzj6Z5mqGbiDXV1NkhkDgKAcMCc7gHbfG+e45V5e8Qae5jur1i7ZyqoNgBvtQM1ujzx3ELFgyDOnYexrzzKr1Gc+/c9NSU06ar+o68jEznAGpf3joO9AvHIXWSVv5b4On92+N6OZvJjLnJ0DZehbkB/T8FRn0LFGSSUUsx7k7DP3oiMRClQTKe8i1x6nOlM4GeZ3qOCRwVilcFGXCE7YNHcTijaSFS5DMMDbb82oBrfTcqjeoBea7inKbBliVVCG1NZ4VyyXChTjKkbfEf2FXxQ43FA+CbcpDNMZCQ2EA04G3v860jAEYOKZp8nEYkSTXoBnJBlMVOeVKrCSM6uYpUf8gRfwmWIWk2wPbmanCr3pksYeN1UjJGBmhPWXE2hVpHIXnOriPM0qOpRRI+kDYbGhIZVtMxYHlLlgO3t8Cf71ZcVt7mCeZo3iMWos2rChG7VTPGG0tqV3JyxH5+ZqOnyW5npjZbWkrsWMaZyFbU3ucf7qOW4ZhI4UZkcIg9h+Go5CwyANycV5KcKAP2A4+NECicJntwBJEshOXUbE9qm4fwyXitxm1KLpQFtTY2J9udRyRCCyjR9yq7k960HgI27x3Khx/EZBx00Dlj5nf5UxRAJ+olynKrruaCytY7K3SGIYVR3NOeQ52NEMh7VCYSOZAp04AbkQZk6kfmnrvSqVdKDlSpc1EvpYwKT22Zcncc6bpGOdegA4504KBg1qzzl0mP434cmNxNc24MySEkxJ6Sh7jv/usrIhhldJMlRsy7q6fLv9j37dXS4jlDmFg+lirY6HtWP8Y3vD3zG0aNdxgYIHqXJGxI6b9fpStRFUZX7lDj1nY4EdTGzyhEEinUmcau3xpcORrmbzG/lIc/E02aEC7lgt2MltKuRq5ge/vtRw0WluFXYAVhm+Nh7jagsbnoQTis+pwnQHcUb4LuFteKxpIVHnKUJPTfb71TZNxcE9BkmkxMZDA8l/sf/VHQYiwitYZ7nXQVI7+9MZVzmsRwLxJJb+XBca3tlXAOBqH+RWyW4hkQMsisp6g0QFm9xJ0CHYnpVdVKm64ydmpVqzfuDyEuFKhguoasZxnemX9wLa0klJA0qcfGqHxLctYXXDr0KdKOyuy8yu239ag49xeG7QR27B4xucj9RoVevirD3GePxTUZSOj3CbK7Xh3h9ZnOJJtUuBvux2+2K57eXT3NxI2pm1nZm6dd/l/Wrl7/ABIjM3mLHhUjY5C9vkO3wqkaIKx25N/ql1bLf9SgKXjv9ncVvK0bo8gyGGCR9jTOJXWr0qc57V7OyLGQe+1C2ZluZGVX0RrzYDNbUbyM+dj/ABHuSWGFhJOMsdx2rxZGgmHmArkhDnbGev2r2aQxAr5jPjYZNWQ4dL/x1td3ULSW8h6HBH+M0S3ZgXYCy+4DDbXGqWSNHaOEamI5LvjH12rcpOnD+E2a2gDSXDKI9W+7bk/ntWUlv1s3uI7MsbW5XSY33x2+Y7/ChYuKzia0DuWW13RT0Oc0RTaL1FLTprAE4xypULZXkd7bJPEdm5g9D2pU1qTrEahXieze84RMkf64/wDsUd8dPpmudpebBeuRXSeO3Zs+HSuo9TelfYnrXMr0BPWoAJOOVT62Je0r8MstMt6hFlYtxXiKW0RK693YDkvU0JxB1ivLhASdMzjfn+o10HwnwqOx4akxw09wod39ugrEeN7ZbbxHPoxiULLt3I3+4P1rS0xqfHkFnMz91JI5VU5k4oxcWtsI15nntQ9smuZnJ/TsBT7nUQTnbFdIF8Z0NYF/cs/DHCG4zxAeaD/DReqQ9+wrpM0UK25ikVBAF0kN+nT71X+D7FbLgkOMF5fW7d6N4nYpxC38mV3VAwY6DgnHSijqIO2TbnPuPWNpb3RNncxzRSH9AbLIfzrVNKhVs9a6G/hLhjg6TcK2chvNyR9dqAvPBiC3dra7cyKCcS4wR8htWLRhaykWMoeCcbl4frUFdJHJs4z32pVUmL1HBxSrV5k0gTP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3025" y="-427038"/>
            <a:ext cx="8191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16390" name="AutoShape 6" descr="data:image/jpg;base64,/9j/4AAQSkZJRgABAQAAAQABAAD/2wBDAAkGBwgHBgkIBwgKCgkLDRYPDQwMDRsUFRAWIB0iIiAdHx8kKDQsJCYxJx8fLT0tMTU3Ojo6Iys/RD84QzQ5Ojf/2wBDAQoKCg0MDRoPDxo3JR8lNzc3Nzc3Nzc3Nzc3Nzc3Nzc3Nzc3Nzc3Nzc3Nzc3Nzc3Nzc3Nzc3Nzc3Nzc3Nzc3Nzf/wAARCABeAFYDASIAAhEBAxEB/8QAGwAAAQUBAQAAAAAAAAAAAAAABAACAwUGBwH/xAAzEAACAQMCBAQFAgYDAAAAAAABAgMABBESIQUxQVEGEyJhcYGRofAyQhQzscHR4RUj0v/EABoBAAMBAQEBAAAAAAAAAAAAAAMEBQIBBgD/xAAlEQACAQQCAgICAwAAAAAAAAABAgADERIhBDETQSJhFFEykbH/2gAMAwEAAhEDEQA/ALkx5paDRGnFeFabDRW0F00Lf3C2kWpsa2BCKf3EVZBNRANZvxRIz3iw+p4UXYKM6W69O2Kmczn+OoKKdnZ+pS4PBFUeR+v9jU45bywvDeQgbYbSd/oaH/hIHGq3u4/hJgEfnwqsuBrCKrrMOZGnS6+1QyhmKBfWpOCzbMnsam4M7ZBjcy2AiLjiLSwN9d8Pl0SMWTmMnUpHsatbLi8d0BGHaNuWnOxrLy3i+XHHMAEON+xO2fh3ppZY2XmrKcffY1Qo16iizbkzk8WmxLLqbZCyt6OfcjNJoppd2J+JofhV81zbBwcMDpYe9FyO7c2+VUrltrIxAU2aCtHg/qFKnlcUqJuZ1L8K3Y/SvTG2M6W29qmDHuaiurqW3t5ZVDPoQsFHM4pcuQLw6pc2lRxTib2BVIoTIzdzj6Z5mqGbiDXV1NkhkDgKAcMCc7gHbfG+e45V5e8Qae5jur1i7ZyqoNgBvtQM1ujzx3ELFgyDOnYexrzzKr1Gc+/c9NSU06ar+o68jEznAGpf3joO9AvHIXWSVv5b4On92+N6OZvJjLnJ0DZehbkB/T8FRn0LFGSSUUsx7k7DP3oiMRClQTKe8i1x6nOlM4GeZ3qOCRwVilcFGXCE7YNHcTijaSFS5DMMDbb82oBrfTcqjeoBea7inKbBliVVCG1NZ4VyyXChTjKkbfEf2FXxQ43FA+CbcpDNMZCQ2EA04G3v860jAEYOKZp8nEYkSTXoBnJBlMVOeVKrCSM6uYpUf8gRfwmWIWk2wPbmanCr3pksYeN1UjJGBmhPWXE2hVpHIXnOriPM0qOpRRI+kDYbGhIZVtMxYHlLlgO3t8Cf71ZcVt7mCeZo3iMWos2rChG7VTPGG0tqV3JyxH5+ZqOnyW5npjZbWkrsWMaZyFbU3ucf7qOW4ZhI4UZkcIg9h+Go5CwyANycV5KcKAP2A4+NECicJntwBJEshOXUbE9qm4fwyXitxm1KLpQFtTY2J9udRyRCCyjR9yq7k960HgI27x3Khx/EZBx00Dlj5nf5UxRAJ+olynKrruaCytY7K3SGIYVR3NOeQ52NEMh7VCYSOZAp04AbkQZk6kfmnrvSqVdKDlSpc1EvpYwKT22Zcncc6bpGOdegA4504KBg1qzzl0mP434cmNxNc24MySEkxJ6Sh7jv/usrIhhldJMlRsy7q6fLv9j37dXS4jlDmFg+lirY6HtWP8Y3vD3zG0aNdxgYIHqXJGxI6b9fpStRFUZX7lDj1nY4EdTGzyhEEinUmcau3xpcORrmbzG/lIc/E02aEC7lgt2MltKuRq5ge/vtRw0WluFXYAVhm+Nh7jagsbnoQTis+pwnQHcUb4LuFteKxpIVHnKUJPTfb71TZNxcE9BkmkxMZDA8l/sf/VHQYiwitYZ7nXQVI7+9MZVzmsRwLxJJb+XBca3tlXAOBqH+RWyW4hkQMsisp6g0QFm9xJ0CHYnpVdVKm64ydmpVqzfuDyEuFKhguoasZxnemX9wLa0klJA0qcfGqHxLctYXXDr0KdKOyuy8yu239ag49xeG7QR27B4xucj9RoVevirD3GePxTUZSOj3CbK7Xh3h9ZnOJJtUuBvux2+2K57eXT3NxI2pm1nZm6dd/l/Wrl7/ABIjM3mLHhUjY5C9vkO3wqkaIKx25N/ql1bLf9SgKXjv9ncVvK0bo8gyGGCR9jTOJXWr0qc57V7OyLGQe+1C2ZluZGVX0RrzYDNbUbyM+dj/ABHuSWGFhJOMsdx2rxZGgmHmArkhDnbGev2r2aQxAr5jPjYZNWQ4dL/x1td3ULSW8h6HBH+M0S3ZgXYCy+4DDbXGqWSNHaOEamI5LvjH12rcpOnD+E2a2gDSXDKI9W+7bk/ntWUlv1s3uI7MsbW5XSY33x2+Y7/ChYuKzia0DuWW13RT0Oc0RTaL1FLTprAE4xypULZXkd7bJPEdm5g9D2pU1qTrEahXieze84RMkf64/wDsUd8dPpmudpebBeuRXSeO3Zs+HSuo9TelfYnrXMr0BPWoAJOOVT62Je0r8MstMt6hFlYtxXiKW0RK693YDkvU0JxB1ivLhASdMzjfn+o10HwnwqOx4akxw09wod39ugrEeN7ZbbxHPoxiULLt3I3+4P1rS0xqfHkFnMz91JI5VU5k4oxcWtsI15nntQ9smuZnJ/TsBT7nUQTnbFdIF8Z0NYF/cs/DHCG4zxAeaD/DReqQ9+wrpM0UK25ikVBAF0kN+nT71X+D7FbLgkOMF5fW7d6N4nYpxC38mV3VAwY6DgnHSijqIO2TbnPuPWNpb3RNncxzRSH9AbLIfzrVNKhVs9a6G/hLhjg6TcK2chvNyR9dqAvPBiC3dra7cyKCcS4wR8htWLRhaykWMoeCcbl4frUFdJHJs4z32pVUmL1HBxSrV5k0gTP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3025" y="-427038"/>
            <a:ext cx="819150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G"/>
          </a:p>
        </p:txBody>
      </p:sp>
      <p:sp>
        <p:nvSpPr>
          <p:cNvPr id="8" name="Rectangle 7"/>
          <p:cNvSpPr/>
          <p:nvPr/>
        </p:nvSpPr>
        <p:spPr>
          <a:xfrm>
            <a:off x="3059832" y="5661248"/>
            <a:ext cx="2984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SG" dirty="0" smtClean="0"/>
              <a:t>http://www.optillusions.com/</a:t>
            </a:r>
            <a:endParaRPr lang="en-S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28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Optical Illusions</vt:lpstr>
      <vt:lpstr>Slide 2</vt:lpstr>
      <vt:lpstr>Slide 3</vt:lpstr>
      <vt:lpstr>Check out these websites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Illusions</dc:title>
  <dc:creator>Family</dc:creator>
  <cp:lastModifiedBy>Family</cp:lastModifiedBy>
  <cp:revision>4</cp:revision>
  <dcterms:created xsi:type="dcterms:W3CDTF">2011-04-25T12:26:56Z</dcterms:created>
  <dcterms:modified xsi:type="dcterms:W3CDTF">2011-04-25T12:59:52Z</dcterms:modified>
</cp:coreProperties>
</file>